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2268" y="7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A792D2-0F06-42D7-94DB-5FBF6F300749}" type="datetimeFigureOut">
              <a:rPr lang="en-US" smtClean="0"/>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5D28AE-8A06-49B3-8D5A-28AEA708130B}" type="slidenum">
              <a:rPr lang="en-US" smtClean="0"/>
              <a:t>‹#›</a:t>
            </a:fld>
            <a:endParaRPr lang="en-US"/>
          </a:p>
        </p:txBody>
      </p:sp>
    </p:spTree>
    <p:extLst>
      <p:ext uri="{BB962C8B-B14F-4D97-AF65-F5344CB8AC3E}">
        <p14:creationId xmlns:p14="http://schemas.microsoft.com/office/powerpoint/2010/main" val="3838598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A792D2-0F06-42D7-94DB-5FBF6F300749}" type="datetimeFigureOut">
              <a:rPr lang="en-US" smtClean="0"/>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5D28AE-8A06-49B3-8D5A-28AEA708130B}" type="slidenum">
              <a:rPr lang="en-US" smtClean="0"/>
              <a:t>‹#›</a:t>
            </a:fld>
            <a:endParaRPr lang="en-US"/>
          </a:p>
        </p:txBody>
      </p:sp>
    </p:spTree>
    <p:extLst>
      <p:ext uri="{BB962C8B-B14F-4D97-AF65-F5344CB8AC3E}">
        <p14:creationId xmlns:p14="http://schemas.microsoft.com/office/powerpoint/2010/main" val="2876235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A792D2-0F06-42D7-94DB-5FBF6F300749}" type="datetimeFigureOut">
              <a:rPr lang="en-US" smtClean="0"/>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5D28AE-8A06-49B3-8D5A-28AEA708130B}" type="slidenum">
              <a:rPr lang="en-US" smtClean="0"/>
              <a:t>‹#›</a:t>
            </a:fld>
            <a:endParaRPr lang="en-US"/>
          </a:p>
        </p:txBody>
      </p:sp>
    </p:spTree>
    <p:extLst>
      <p:ext uri="{BB962C8B-B14F-4D97-AF65-F5344CB8AC3E}">
        <p14:creationId xmlns:p14="http://schemas.microsoft.com/office/powerpoint/2010/main" val="2267312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A792D2-0F06-42D7-94DB-5FBF6F300749}" type="datetimeFigureOut">
              <a:rPr lang="en-US" smtClean="0"/>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5D28AE-8A06-49B3-8D5A-28AEA708130B}" type="slidenum">
              <a:rPr lang="en-US" smtClean="0"/>
              <a:t>‹#›</a:t>
            </a:fld>
            <a:endParaRPr lang="en-US"/>
          </a:p>
        </p:txBody>
      </p:sp>
    </p:spTree>
    <p:extLst>
      <p:ext uri="{BB962C8B-B14F-4D97-AF65-F5344CB8AC3E}">
        <p14:creationId xmlns:p14="http://schemas.microsoft.com/office/powerpoint/2010/main" val="3076561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A792D2-0F06-42D7-94DB-5FBF6F300749}" type="datetimeFigureOut">
              <a:rPr lang="en-US" smtClean="0"/>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5D28AE-8A06-49B3-8D5A-28AEA708130B}" type="slidenum">
              <a:rPr lang="en-US" smtClean="0"/>
              <a:t>‹#›</a:t>
            </a:fld>
            <a:endParaRPr lang="en-US"/>
          </a:p>
        </p:txBody>
      </p:sp>
    </p:spTree>
    <p:extLst>
      <p:ext uri="{BB962C8B-B14F-4D97-AF65-F5344CB8AC3E}">
        <p14:creationId xmlns:p14="http://schemas.microsoft.com/office/powerpoint/2010/main" val="3765706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A792D2-0F06-42D7-94DB-5FBF6F300749}" type="datetimeFigureOut">
              <a:rPr lang="en-US" smtClean="0"/>
              <a:t>9/4/2017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5D28AE-8A06-49B3-8D5A-28AEA708130B}" type="slidenum">
              <a:rPr lang="en-US" smtClean="0"/>
              <a:t>‹#›</a:t>
            </a:fld>
            <a:endParaRPr lang="en-US"/>
          </a:p>
        </p:txBody>
      </p:sp>
    </p:spTree>
    <p:extLst>
      <p:ext uri="{BB962C8B-B14F-4D97-AF65-F5344CB8AC3E}">
        <p14:creationId xmlns:p14="http://schemas.microsoft.com/office/powerpoint/2010/main" val="1610032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A792D2-0F06-42D7-94DB-5FBF6F300749}" type="datetimeFigureOut">
              <a:rPr lang="en-US" smtClean="0"/>
              <a:t>9/4/2017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5D28AE-8A06-49B3-8D5A-28AEA708130B}" type="slidenum">
              <a:rPr lang="en-US" smtClean="0"/>
              <a:t>‹#›</a:t>
            </a:fld>
            <a:endParaRPr lang="en-US"/>
          </a:p>
        </p:txBody>
      </p:sp>
    </p:spTree>
    <p:extLst>
      <p:ext uri="{BB962C8B-B14F-4D97-AF65-F5344CB8AC3E}">
        <p14:creationId xmlns:p14="http://schemas.microsoft.com/office/powerpoint/2010/main" val="2810555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A792D2-0F06-42D7-94DB-5FBF6F300749}" type="datetimeFigureOut">
              <a:rPr lang="en-US" smtClean="0"/>
              <a:t>9/4/2017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5D28AE-8A06-49B3-8D5A-28AEA708130B}" type="slidenum">
              <a:rPr lang="en-US" smtClean="0"/>
              <a:t>‹#›</a:t>
            </a:fld>
            <a:endParaRPr lang="en-US"/>
          </a:p>
        </p:txBody>
      </p:sp>
    </p:spTree>
    <p:extLst>
      <p:ext uri="{BB962C8B-B14F-4D97-AF65-F5344CB8AC3E}">
        <p14:creationId xmlns:p14="http://schemas.microsoft.com/office/powerpoint/2010/main" val="2357159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A792D2-0F06-42D7-94DB-5FBF6F300749}" type="datetimeFigureOut">
              <a:rPr lang="en-US" smtClean="0"/>
              <a:t>9/4/2017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5D28AE-8A06-49B3-8D5A-28AEA708130B}" type="slidenum">
              <a:rPr lang="en-US" smtClean="0"/>
              <a:t>‹#›</a:t>
            </a:fld>
            <a:endParaRPr lang="en-US"/>
          </a:p>
        </p:txBody>
      </p:sp>
    </p:spTree>
    <p:extLst>
      <p:ext uri="{BB962C8B-B14F-4D97-AF65-F5344CB8AC3E}">
        <p14:creationId xmlns:p14="http://schemas.microsoft.com/office/powerpoint/2010/main" val="2428547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A792D2-0F06-42D7-94DB-5FBF6F300749}" type="datetimeFigureOut">
              <a:rPr lang="en-US" smtClean="0"/>
              <a:t>9/4/2017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5D28AE-8A06-49B3-8D5A-28AEA708130B}" type="slidenum">
              <a:rPr lang="en-US" smtClean="0"/>
              <a:t>‹#›</a:t>
            </a:fld>
            <a:endParaRPr lang="en-US"/>
          </a:p>
        </p:txBody>
      </p:sp>
    </p:spTree>
    <p:extLst>
      <p:ext uri="{BB962C8B-B14F-4D97-AF65-F5344CB8AC3E}">
        <p14:creationId xmlns:p14="http://schemas.microsoft.com/office/powerpoint/2010/main" val="1513742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A792D2-0F06-42D7-94DB-5FBF6F300749}" type="datetimeFigureOut">
              <a:rPr lang="en-US" smtClean="0"/>
              <a:t>9/4/2017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5D28AE-8A06-49B3-8D5A-28AEA708130B}" type="slidenum">
              <a:rPr lang="en-US" smtClean="0"/>
              <a:t>‹#›</a:t>
            </a:fld>
            <a:endParaRPr lang="en-US"/>
          </a:p>
        </p:txBody>
      </p:sp>
    </p:spTree>
    <p:extLst>
      <p:ext uri="{BB962C8B-B14F-4D97-AF65-F5344CB8AC3E}">
        <p14:creationId xmlns:p14="http://schemas.microsoft.com/office/powerpoint/2010/main" val="3975182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8A792D2-0F06-42D7-94DB-5FBF6F300749}" type="datetimeFigureOut">
              <a:rPr lang="en-US" smtClean="0"/>
              <a:t>9/4/2017</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55D28AE-8A06-49B3-8D5A-28AEA708130B}" type="slidenum">
              <a:rPr lang="en-US" smtClean="0"/>
              <a:t>‹#›</a:t>
            </a:fld>
            <a:endParaRPr lang="en-US"/>
          </a:p>
        </p:txBody>
      </p:sp>
    </p:spTree>
    <p:extLst>
      <p:ext uri="{BB962C8B-B14F-4D97-AF65-F5344CB8AC3E}">
        <p14:creationId xmlns:p14="http://schemas.microsoft.com/office/powerpoint/2010/main" val="4080439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i&amp;rct=j&amp;q=&amp;esrc=s&amp;source=images&amp;cd=&amp;cad=rja&amp;uact=8&amp;ved=0CAcQjRxqFQoTCPDzyPP57ccCFQGEDQod4ysAMA&amp;url=http://number4school.lawrence.org/?PageName%3DTeacherPage%26Page%3D15%26StaffID%3D209905&amp;psig=AFQjCNF6h7H7rNdrpMuhgvkbhmx1qPgGvA&amp;ust=1442025520776101"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41378" y="7776"/>
            <a:ext cx="6172200" cy="1524000"/>
          </a:xfrm>
        </p:spPr>
        <p:txBody>
          <a:bodyPr>
            <a:normAutofit/>
          </a:bodyPr>
          <a:lstStyle/>
          <a:p>
            <a:r>
              <a:rPr lang="en-US" altLang="en-US" b="1" dirty="0" smtClean="0">
                <a:latin typeface="SDMSeaSalt" panose="02000603000000000000" pitchFamily="2" charset="0"/>
                <a:ea typeface="SDMSeaSalt" panose="02000603000000000000" pitchFamily="2" charset="0"/>
              </a:rPr>
              <a:t>September Snack Packs</a:t>
            </a:r>
            <a:br>
              <a:rPr lang="en-US" altLang="en-US" b="1" dirty="0" smtClean="0">
                <a:latin typeface="SDMSeaSalt" panose="02000603000000000000" pitchFamily="2" charset="0"/>
                <a:ea typeface="SDMSeaSalt" panose="02000603000000000000" pitchFamily="2" charset="0"/>
              </a:rPr>
            </a:br>
            <a:r>
              <a:rPr lang="en-US" altLang="en-US" sz="2800" b="1" dirty="0" smtClean="0">
                <a:latin typeface="SDMSeaSalt" panose="02000603000000000000" pitchFamily="2" charset="0"/>
                <a:ea typeface="SDMSeaSalt" panose="02000603000000000000" pitchFamily="2" charset="0"/>
              </a:rPr>
              <a:t>A 1</a:t>
            </a:r>
            <a:r>
              <a:rPr lang="en-US" altLang="en-US" sz="2800" b="1" baseline="30000" dirty="0" smtClean="0">
                <a:latin typeface="SDMSeaSalt" panose="02000603000000000000" pitchFamily="2" charset="0"/>
                <a:ea typeface="SDMSeaSalt" panose="02000603000000000000" pitchFamily="2" charset="0"/>
              </a:rPr>
              <a:t>st</a:t>
            </a:r>
            <a:r>
              <a:rPr lang="en-US" altLang="en-US" sz="2800" b="1" dirty="0" smtClean="0">
                <a:latin typeface="SDMSeaSalt" panose="02000603000000000000" pitchFamily="2" charset="0"/>
                <a:ea typeface="SDMSeaSalt" panose="02000603000000000000" pitchFamily="2" charset="0"/>
              </a:rPr>
              <a:t> Grade Service Opportunity </a:t>
            </a:r>
          </a:p>
        </p:txBody>
      </p:sp>
      <p:sp>
        <p:nvSpPr>
          <p:cNvPr id="3075" name="Content Placeholder 2"/>
          <p:cNvSpPr>
            <a:spLocks noGrp="1"/>
          </p:cNvSpPr>
          <p:nvPr>
            <p:ph idx="4294967295"/>
          </p:nvPr>
        </p:nvSpPr>
        <p:spPr>
          <a:xfrm>
            <a:off x="152400" y="2284637"/>
            <a:ext cx="6554788" cy="6781800"/>
          </a:xfrm>
        </p:spPr>
        <p:txBody>
          <a:bodyPr>
            <a:normAutofit/>
          </a:bodyPr>
          <a:lstStyle/>
          <a:p>
            <a:pPr marL="0" indent="0">
              <a:buFont typeface="Arial" pitchFamily="34" charset="0"/>
              <a:buNone/>
            </a:pPr>
            <a:r>
              <a:rPr lang="en-US" altLang="en-US" sz="1700" dirty="0" smtClean="0">
                <a:latin typeface="SDMSeaSalt" panose="02000603000000000000" pitchFamily="2" charset="0"/>
                <a:ea typeface="SDMSeaSalt" panose="02000603000000000000" pitchFamily="2" charset="0"/>
              </a:rPr>
              <a:t>There is a great need around our very own area for weekend snacks for children who often have no choice but to go without. On </a:t>
            </a:r>
            <a:r>
              <a:rPr lang="en-US" altLang="en-US" sz="1700" dirty="0" smtClean="0">
                <a:latin typeface="SDMSeaSalt" panose="02000603000000000000" pitchFamily="2" charset="0"/>
                <a:ea typeface="SDMSeaSalt" panose="02000603000000000000" pitchFamily="2" charset="0"/>
              </a:rPr>
              <a:t>Thurs</a:t>
            </a:r>
            <a:r>
              <a:rPr lang="en-US" altLang="en-US" sz="1700" dirty="0" smtClean="0">
                <a:latin typeface="SDMSeaSalt" panose="02000603000000000000" pitchFamily="2" charset="0"/>
                <a:ea typeface="SDMSeaSalt" panose="02000603000000000000" pitchFamily="2" charset="0"/>
              </a:rPr>
              <a:t>day</a:t>
            </a:r>
            <a:r>
              <a:rPr lang="en-US" altLang="en-US" sz="1700" dirty="0" smtClean="0">
                <a:latin typeface="SDMSeaSalt" panose="02000603000000000000" pitchFamily="2" charset="0"/>
                <a:ea typeface="SDMSeaSalt" panose="02000603000000000000" pitchFamily="2" charset="0"/>
              </a:rPr>
              <a:t>, September </a:t>
            </a:r>
            <a:r>
              <a:rPr lang="en-US" altLang="en-US" sz="1700" dirty="0" smtClean="0">
                <a:latin typeface="SDMSeaSalt" panose="02000603000000000000" pitchFamily="2" charset="0"/>
                <a:ea typeface="SDMSeaSalt" panose="02000603000000000000" pitchFamily="2" charset="0"/>
              </a:rPr>
              <a:t>28</a:t>
            </a:r>
            <a:r>
              <a:rPr lang="en-US" altLang="en-US" sz="1700" baseline="30000" dirty="0" smtClean="0">
                <a:latin typeface="SDMSeaSalt" panose="02000603000000000000" pitchFamily="2" charset="0"/>
                <a:ea typeface="SDMSeaSalt" panose="02000603000000000000" pitchFamily="2" charset="0"/>
              </a:rPr>
              <a:t>th</a:t>
            </a:r>
            <a:r>
              <a:rPr lang="en-US" altLang="en-US" sz="1700" dirty="0" smtClean="0">
                <a:latin typeface="SDMSeaSalt" panose="02000603000000000000" pitchFamily="2" charset="0"/>
                <a:ea typeface="SDMSeaSalt" panose="02000603000000000000" pitchFamily="2" charset="0"/>
              </a:rPr>
              <a:t>, our St. Ann first graders will be putting together snack bags for many of these children and will include special notes and pictures with their snack bags. </a:t>
            </a:r>
          </a:p>
          <a:p>
            <a:pPr marL="0" indent="0">
              <a:buFont typeface="Arial" pitchFamily="34" charset="0"/>
              <a:buNone/>
            </a:pPr>
            <a:r>
              <a:rPr lang="en-US" altLang="en-US" sz="1700" dirty="0" smtClean="0">
                <a:latin typeface="SDMSeaSalt" panose="02000603000000000000" pitchFamily="2" charset="0"/>
                <a:ea typeface="SDMSeaSalt" panose="02000603000000000000" pitchFamily="2" charset="0"/>
              </a:rPr>
              <a:t>Throughout the week of September </a:t>
            </a:r>
            <a:r>
              <a:rPr lang="en-US" altLang="en-US" sz="1700" dirty="0" smtClean="0">
                <a:latin typeface="SDMSeaSalt" panose="02000603000000000000" pitchFamily="2" charset="0"/>
                <a:ea typeface="SDMSeaSalt" panose="02000603000000000000" pitchFamily="2" charset="0"/>
              </a:rPr>
              <a:t>25</a:t>
            </a:r>
            <a:r>
              <a:rPr lang="en-US" altLang="en-US" sz="1700" baseline="30000" dirty="0" smtClean="0">
                <a:latin typeface="SDMSeaSalt" panose="02000603000000000000" pitchFamily="2" charset="0"/>
                <a:ea typeface="SDMSeaSalt" panose="02000603000000000000" pitchFamily="2" charset="0"/>
              </a:rPr>
              <a:t>st</a:t>
            </a:r>
            <a:r>
              <a:rPr lang="en-US" altLang="en-US" sz="1700" dirty="0" smtClean="0">
                <a:latin typeface="SDMSeaSalt" panose="02000603000000000000" pitchFamily="2" charset="0"/>
                <a:ea typeface="SDMSeaSalt" panose="02000603000000000000" pitchFamily="2" charset="0"/>
              </a:rPr>
              <a:t>-28</a:t>
            </a:r>
            <a:r>
              <a:rPr lang="en-US" altLang="en-US" sz="1700" baseline="30000" dirty="0" smtClean="0">
                <a:latin typeface="SDMSeaSalt" panose="02000603000000000000" pitchFamily="2" charset="0"/>
                <a:ea typeface="SDMSeaSalt" panose="02000603000000000000" pitchFamily="2" charset="0"/>
              </a:rPr>
              <a:t>th</a:t>
            </a:r>
            <a:r>
              <a:rPr lang="en-US" altLang="en-US" sz="1700" dirty="0" smtClean="0">
                <a:latin typeface="SDMSeaSalt" panose="02000603000000000000" pitchFamily="2" charset="0"/>
                <a:ea typeface="SDMSeaSalt" panose="02000603000000000000" pitchFamily="2" charset="0"/>
              </a:rPr>
              <a:t>, we will be collecting donated snack items from the list below. We strongly encourage your first grader to be responsible for choosing the items in your pantry at home or at the store. What snack does your first grader believe another child their age might like? Any donated snacks from the approved list would be very much appreciated!</a:t>
            </a:r>
          </a:p>
          <a:p>
            <a:pPr marL="0" indent="0">
              <a:buFont typeface="Arial" pitchFamily="34" charset="0"/>
              <a:buNone/>
            </a:pPr>
            <a:r>
              <a:rPr lang="en-US" altLang="en-US" sz="1700" dirty="0" smtClean="0">
                <a:latin typeface="SDMSeaSalt" panose="02000603000000000000" pitchFamily="2" charset="0"/>
                <a:ea typeface="SDMSeaSalt" panose="02000603000000000000" pitchFamily="2" charset="0"/>
              </a:rPr>
              <a:t>We will work together as a first grade team to pack as many snack bags as possible. In honor of the many children that often go without, we will be abstaining from eating snack on </a:t>
            </a:r>
            <a:r>
              <a:rPr lang="en-US" altLang="en-US" sz="1700" dirty="0" smtClean="0">
                <a:latin typeface="SDMSeaSalt" panose="02000603000000000000" pitchFamily="2" charset="0"/>
                <a:ea typeface="SDMSeaSalt" panose="02000603000000000000" pitchFamily="2" charset="0"/>
              </a:rPr>
              <a:t>Thursday </a:t>
            </a:r>
            <a:r>
              <a:rPr lang="en-US" altLang="en-US" sz="1700" dirty="0" smtClean="0">
                <a:latin typeface="SDMSeaSalt" panose="02000603000000000000" pitchFamily="2" charset="0"/>
                <a:ea typeface="SDMSeaSalt" panose="02000603000000000000" pitchFamily="2" charset="0"/>
              </a:rPr>
              <a:t>the </a:t>
            </a:r>
            <a:r>
              <a:rPr lang="en-US" altLang="en-US" sz="1700" dirty="0" smtClean="0">
                <a:latin typeface="SDMSeaSalt" panose="02000603000000000000" pitchFamily="2" charset="0"/>
                <a:ea typeface="SDMSeaSalt" panose="02000603000000000000" pitchFamily="2" charset="0"/>
              </a:rPr>
              <a:t>28</a:t>
            </a:r>
            <a:r>
              <a:rPr lang="en-US" altLang="en-US" sz="1700" baseline="30000" dirty="0" smtClean="0">
                <a:latin typeface="SDMSeaSalt" panose="02000603000000000000" pitchFamily="2" charset="0"/>
                <a:ea typeface="SDMSeaSalt" panose="02000603000000000000" pitchFamily="2" charset="0"/>
              </a:rPr>
              <a:t>th</a:t>
            </a:r>
            <a:r>
              <a:rPr lang="en-US" altLang="en-US" sz="1700" dirty="0" smtClean="0">
                <a:latin typeface="SDMSeaSalt" panose="02000603000000000000" pitchFamily="2" charset="0"/>
                <a:ea typeface="SDMSeaSalt" panose="02000603000000000000" pitchFamily="2" charset="0"/>
              </a:rPr>
              <a:t> </a:t>
            </a:r>
            <a:r>
              <a:rPr lang="en-US" altLang="en-US" sz="1700" dirty="0" smtClean="0">
                <a:latin typeface="SDMSeaSalt" panose="02000603000000000000" pitchFamily="2" charset="0"/>
                <a:ea typeface="SDMSeaSalt" panose="02000603000000000000" pitchFamily="2" charset="0"/>
              </a:rPr>
              <a:t>and instead will donate our </a:t>
            </a:r>
            <a:r>
              <a:rPr lang="en-US" altLang="en-US" sz="1700" dirty="0" smtClean="0">
                <a:latin typeface="SDMSeaSalt" panose="02000603000000000000" pitchFamily="2" charset="0"/>
                <a:ea typeface="SDMSeaSalt" panose="02000603000000000000" pitchFamily="2" charset="0"/>
              </a:rPr>
              <a:t>Thursday</a:t>
            </a:r>
            <a:r>
              <a:rPr lang="en-US" altLang="en-US" sz="1700" dirty="0" smtClean="0">
                <a:latin typeface="SDMSeaSalt" panose="02000603000000000000" pitchFamily="2" charset="0"/>
                <a:ea typeface="SDMSeaSalt" panose="02000603000000000000" pitchFamily="2" charset="0"/>
              </a:rPr>
              <a:t> </a:t>
            </a:r>
            <a:r>
              <a:rPr lang="en-US" altLang="en-US" sz="1700" dirty="0" smtClean="0">
                <a:latin typeface="SDMSeaSalt" panose="02000603000000000000" pitchFamily="2" charset="0"/>
                <a:ea typeface="SDMSeaSalt" panose="02000603000000000000" pitchFamily="2" charset="0"/>
              </a:rPr>
              <a:t>snack to another child in need. </a:t>
            </a:r>
          </a:p>
          <a:p>
            <a:pPr marL="0" indent="0">
              <a:buFont typeface="Arial" pitchFamily="34" charset="0"/>
              <a:buNone/>
            </a:pPr>
            <a:r>
              <a:rPr lang="en-US" altLang="en-US" sz="1700" dirty="0" smtClean="0">
                <a:latin typeface="SDMSeaSalt" panose="02000603000000000000" pitchFamily="2" charset="0"/>
                <a:ea typeface="SDMSeaSalt" panose="02000603000000000000" pitchFamily="2" charset="0"/>
              </a:rPr>
              <a:t>We appreciate your donations and support as we look forward to making an impact on our community! </a:t>
            </a:r>
          </a:p>
          <a:p>
            <a:pPr marL="0" indent="0">
              <a:buFont typeface="Arial" pitchFamily="34" charset="0"/>
              <a:buNone/>
            </a:pPr>
            <a:endParaRPr lang="en-US" altLang="en-US" sz="1700" dirty="0" smtClean="0">
              <a:latin typeface="SDMSeaSalt" panose="02000603000000000000" pitchFamily="2" charset="0"/>
              <a:ea typeface="SDMSeaSalt" panose="02000603000000000000" pitchFamily="2" charset="0"/>
            </a:endParaRPr>
          </a:p>
          <a:p>
            <a:pPr marL="0" indent="0">
              <a:buFont typeface="Arial" pitchFamily="34" charset="0"/>
              <a:buNone/>
            </a:pPr>
            <a:r>
              <a:rPr lang="en-US" altLang="en-US" sz="1700" dirty="0" smtClean="0">
                <a:latin typeface="SDMSeaSalt" panose="02000603000000000000" pitchFamily="2" charset="0"/>
                <a:ea typeface="SDMSeaSalt" panose="02000603000000000000" pitchFamily="2" charset="0"/>
              </a:rPr>
              <a:t>~Mrs. </a:t>
            </a:r>
            <a:r>
              <a:rPr lang="en-US" altLang="en-US" sz="1700" dirty="0" smtClean="0">
                <a:latin typeface="SDMSeaSalt" panose="02000603000000000000" pitchFamily="2" charset="0"/>
                <a:ea typeface="SDMSeaSalt" panose="02000603000000000000" pitchFamily="2" charset="0"/>
              </a:rPr>
              <a:t>Buckley</a:t>
            </a:r>
            <a:endParaRPr lang="en-US" altLang="en-US" sz="1700" dirty="0" smtClean="0">
              <a:latin typeface="SDMSeaSalt" panose="02000603000000000000" pitchFamily="2" charset="0"/>
              <a:ea typeface="SDMSeaSalt" panose="02000603000000000000" pitchFamily="2" charset="0"/>
            </a:endParaRPr>
          </a:p>
          <a:p>
            <a:pPr marL="0" indent="0" algn="ctr">
              <a:buFont typeface="Arial" pitchFamily="34" charset="0"/>
              <a:buNone/>
            </a:pPr>
            <a:r>
              <a:rPr lang="en-US" altLang="en-US" sz="1700" i="1" dirty="0" smtClean="0">
                <a:latin typeface="SDMSeaSalt" panose="02000603000000000000" pitchFamily="2" charset="0"/>
                <a:ea typeface="SDMSeaSalt" panose="02000603000000000000" pitchFamily="2" charset="0"/>
              </a:rPr>
              <a:t>Please send in any of the following snacks if you are able:</a:t>
            </a:r>
          </a:p>
          <a:p>
            <a:pPr marL="0" indent="0">
              <a:buFont typeface="Arial" pitchFamily="34" charset="0"/>
              <a:buNone/>
            </a:pPr>
            <a:r>
              <a:rPr lang="en-US" altLang="en-US" sz="1700" dirty="0" smtClean="0">
                <a:latin typeface="SDMSeaSalt" panose="02000603000000000000" pitchFamily="2" charset="0"/>
                <a:ea typeface="SDMSeaSalt" panose="02000603000000000000" pitchFamily="2" charset="0"/>
              </a:rPr>
              <a:t>Drink: Juice, Capri Sun or Small Water</a:t>
            </a:r>
          </a:p>
          <a:p>
            <a:pPr marL="0" indent="0">
              <a:buFont typeface="Arial" pitchFamily="34" charset="0"/>
              <a:buNone/>
            </a:pPr>
            <a:r>
              <a:rPr lang="en-US" altLang="en-US" sz="1700" dirty="0" smtClean="0">
                <a:latin typeface="SDMSeaSalt" panose="02000603000000000000" pitchFamily="2" charset="0"/>
                <a:ea typeface="SDMSeaSalt" panose="02000603000000000000" pitchFamily="2" charset="0"/>
              </a:rPr>
              <a:t>Fruit: Applesauce, Fruit Cup</a:t>
            </a:r>
          </a:p>
          <a:p>
            <a:pPr marL="0" indent="0">
              <a:buFont typeface="Arial" pitchFamily="34" charset="0"/>
              <a:buNone/>
            </a:pPr>
            <a:r>
              <a:rPr lang="en-US" altLang="en-US" sz="1700" dirty="0" smtClean="0">
                <a:latin typeface="SDMSeaSalt" panose="02000603000000000000" pitchFamily="2" charset="0"/>
                <a:ea typeface="SDMSeaSalt" panose="02000603000000000000" pitchFamily="2" charset="0"/>
              </a:rPr>
              <a:t>Grain: Crackers, Cereal/ </a:t>
            </a:r>
            <a:r>
              <a:rPr lang="en-US" altLang="en-US" sz="1700" dirty="0" smtClean="0">
                <a:latin typeface="SDMSeaSalt" panose="02000603000000000000" pitchFamily="2" charset="0"/>
                <a:ea typeface="SDMSeaSalt" panose="02000603000000000000" pitchFamily="2" charset="0"/>
              </a:rPr>
              <a:t>Nutri- </a:t>
            </a:r>
            <a:r>
              <a:rPr lang="en-US" altLang="en-US" sz="1700" dirty="0" smtClean="0">
                <a:latin typeface="SDMSeaSalt" panose="02000603000000000000" pitchFamily="2" charset="0"/>
                <a:ea typeface="SDMSeaSalt" panose="02000603000000000000" pitchFamily="2" charset="0"/>
              </a:rPr>
              <a:t>Grain Bar, Pretzels, Goldfish, Trail Mix, Animal Crackers</a:t>
            </a:r>
          </a:p>
        </p:txBody>
      </p:sp>
      <p:pic>
        <p:nvPicPr>
          <p:cNvPr id="3076" name="Picture 2" descr="http://www.kincaidpta.org/wp-content/uploads/2013/03/sack-lunch.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43200" y="1345394"/>
            <a:ext cx="1106488"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Box 3"/>
          <p:cNvSpPr txBox="1">
            <a:spLocks noChangeArrowheads="1"/>
          </p:cNvSpPr>
          <p:nvPr/>
        </p:nvSpPr>
        <p:spPr bwMode="auto">
          <a:xfrm>
            <a:off x="4572000" y="8763001"/>
            <a:ext cx="1828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1200">
                <a:latin typeface="Arial" pitchFamily="34" charset="0"/>
              </a:rPr>
              <a:t>KBM</a:t>
            </a:r>
          </a:p>
        </p:txBody>
      </p:sp>
    </p:spTree>
    <p:extLst>
      <p:ext uri="{BB962C8B-B14F-4D97-AF65-F5344CB8AC3E}">
        <p14:creationId xmlns:p14="http://schemas.microsoft.com/office/powerpoint/2010/main" val="2451831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1854</TotalTime>
  <Words>255</Words>
  <Application>Microsoft Office PowerPoint</Application>
  <PresentationFormat>On-screen Show (4:3)</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SDMSeaSalt</vt:lpstr>
      <vt:lpstr>Office Theme</vt:lpstr>
      <vt:lpstr>September Snack Packs A 1st Grade Service Opportunity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Snack Packs A 1st Grade Service Opportunity</dc:title>
  <dc:creator>Buckley, Katie A.</dc:creator>
  <cp:lastModifiedBy>Buckley, Katie A.</cp:lastModifiedBy>
  <cp:revision>3</cp:revision>
  <cp:lastPrinted>2017-09-05T19:03:34Z</cp:lastPrinted>
  <dcterms:created xsi:type="dcterms:W3CDTF">2015-09-13T19:07:13Z</dcterms:created>
  <dcterms:modified xsi:type="dcterms:W3CDTF">2017-09-06T02:05:29Z</dcterms:modified>
</cp:coreProperties>
</file>